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307DB54-09D2-4C2C-BC5E-7815F6E7AA92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A8F343-D368-452B-BC87-43A99AD355C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Resilience Programme For 12-15 year OLDS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Youth Friends</a:t>
            </a:r>
            <a:endParaRPr lang="en-GB" dirty="0"/>
          </a:p>
        </p:txBody>
      </p:sp>
      <p:pic>
        <p:nvPicPr>
          <p:cNvPr id="1026" name="Picture 2" descr="C:\Users\afranks\AppData\Local\Microsoft\Windows\Temporary Internet Files\Content.IE5\J39FD091\130561214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053" y="990802"/>
            <a:ext cx="2603875" cy="195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2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Developing Social and Emotional Intelligence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‘’Intelligence is measured by academic performance Social and Emotional Intelligence play a big role in developing a child to be all that they can be’’</a:t>
            </a: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Friends is concerned with :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 smtClean="0"/>
              <a:t>Building emotional skill</a:t>
            </a:r>
          </a:p>
          <a:p>
            <a:r>
              <a:rPr lang="en-GB" dirty="0" smtClean="0"/>
              <a:t>Building Social Skills</a:t>
            </a:r>
          </a:p>
          <a:p>
            <a:r>
              <a:rPr lang="en-GB" dirty="0" smtClean="0"/>
              <a:t>Resilience strategies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75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Friends Acronym stand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 = Feelings</a:t>
            </a:r>
          </a:p>
          <a:p>
            <a:r>
              <a:rPr lang="en-GB" dirty="0" smtClean="0"/>
              <a:t>R= Remember to relax</a:t>
            </a:r>
          </a:p>
          <a:p>
            <a:r>
              <a:rPr lang="en-GB" dirty="0" smtClean="0"/>
              <a:t>I= Inner helpful thoughts</a:t>
            </a:r>
          </a:p>
          <a:p>
            <a:r>
              <a:rPr lang="en-GB" dirty="0" smtClean="0"/>
              <a:t>E= Explore solutions and coping Step Plans</a:t>
            </a:r>
          </a:p>
          <a:p>
            <a:r>
              <a:rPr lang="en-GB" dirty="0" smtClean="0"/>
              <a:t>N= Now reward yourself</a:t>
            </a:r>
          </a:p>
          <a:p>
            <a:r>
              <a:rPr lang="en-GB" dirty="0" smtClean="0"/>
              <a:t>D= Don’t forget to practice the skills you have learnt</a:t>
            </a:r>
          </a:p>
          <a:p>
            <a:r>
              <a:rPr lang="en-GB" dirty="0" smtClean="0"/>
              <a:t>S= Stay Strong Inside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2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There are 10 Sessions</a:t>
            </a:r>
          </a:p>
          <a:p>
            <a:r>
              <a:rPr lang="en-GB" dirty="0" smtClean="0"/>
              <a:t>It may take more than one lesson to cover each session</a:t>
            </a:r>
          </a:p>
          <a:p>
            <a:r>
              <a:rPr lang="en-GB" dirty="0" smtClean="0"/>
              <a:t>We work at the pace to suit the group and don’t rush on if a topic needs exploring further</a:t>
            </a:r>
          </a:p>
          <a:p>
            <a:r>
              <a:rPr lang="en-GB" dirty="0" smtClean="0"/>
              <a:t>They will take place weekly </a:t>
            </a:r>
          </a:p>
          <a:p>
            <a:r>
              <a:rPr lang="en-GB" dirty="0" smtClean="0"/>
              <a:t>They are at different times so that they don’t miss out in any one subject area</a:t>
            </a:r>
          </a:p>
          <a:p>
            <a:r>
              <a:rPr lang="en-GB" dirty="0" smtClean="0"/>
              <a:t>The group consists of 10 students who have been selected by the Pastoral Team because we feel they will benefit as individuals from taking part</a:t>
            </a:r>
          </a:p>
          <a:p>
            <a:r>
              <a:rPr lang="en-GB" dirty="0" smtClean="0"/>
              <a:t>It is not compulsory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75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Friends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an evidence based  research based research programme. The research tells us that 80% of children showing signs of anxiety disorder no longer display that disorder after completing the programme. </a:t>
            </a:r>
          </a:p>
          <a:p>
            <a:endParaRPr lang="en-GB" dirty="0"/>
          </a:p>
          <a:p>
            <a:r>
              <a:rPr lang="en-GB" dirty="0" smtClean="0"/>
              <a:t>We do a pre and post questionnaire which is evaluated by our CAMHS team called the Spence Children’s Anxiety Scale </a:t>
            </a:r>
          </a:p>
          <a:p>
            <a:r>
              <a:rPr lang="en-GB" dirty="0" smtClean="0"/>
              <a:t>We also have our own  school designed 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2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Here is what some of our students have said after taking part in the programme.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‘’I feel that the Friends Programme has helped me to build my confidence in class’’</a:t>
            </a:r>
          </a:p>
          <a:p>
            <a:r>
              <a:rPr lang="en-GB" dirty="0" smtClean="0"/>
              <a:t>‘’ I feel less stressed and nervous around other people’’</a:t>
            </a:r>
          </a:p>
          <a:p>
            <a:r>
              <a:rPr lang="en-GB" dirty="0" smtClean="0"/>
              <a:t>‘’ I think we should have this for everyone’’</a:t>
            </a:r>
          </a:p>
          <a:p>
            <a:r>
              <a:rPr lang="en-GB" dirty="0" smtClean="0"/>
              <a:t>‘’ I like this </a:t>
            </a:r>
            <a:r>
              <a:rPr lang="en-GB" dirty="0" smtClean="0"/>
              <a:t>group… </a:t>
            </a:r>
            <a:r>
              <a:rPr lang="en-GB" dirty="0" smtClean="0"/>
              <a:t>I learn new things’’</a:t>
            </a:r>
          </a:p>
          <a:p>
            <a:r>
              <a:rPr lang="en-GB" dirty="0" smtClean="0"/>
              <a:t>‘’ I have a lot more confidence and have not been afraid of what people thought of me’’</a:t>
            </a:r>
          </a:p>
          <a:p>
            <a:r>
              <a:rPr lang="en-GB" dirty="0" smtClean="0"/>
              <a:t>The Friends group has helped me academically because I am getting higher levels now I am more confident’’</a:t>
            </a:r>
          </a:p>
          <a:p>
            <a:r>
              <a:rPr lang="en-GB" dirty="0" smtClean="0"/>
              <a:t>I am a bit more confident in class (putting my hand up or doing presentations)’’</a:t>
            </a:r>
          </a:p>
          <a:p>
            <a:r>
              <a:rPr lang="en-GB" dirty="0" smtClean="0"/>
              <a:t>I worry less after being in Friends Group’’</a:t>
            </a:r>
          </a:p>
          <a:p>
            <a:r>
              <a:rPr lang="en-GB" dirty="0" smtClean="0"/>
              <a:t>I found this group helpful because I can socialise with others and I can talk to other children without stuttering and without running off’’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1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Can you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Do the Friends homework together</a:t>
            </a:r>
          </a:p>
          <a:p>
            <a:r>
              <a:rPr lang="en-GB" dirty="0" smtClean="0"/>
              <a:t>Get </a:t>
            </a:r>
            <a:r>
              <a:rPr lang="en-GB" dirty="0" smtClean="0"/>
              <a:t>your child to keep a diary and write down one thing every day that has been a positive experience</a:t>
            </a:r>
          </a:p>
          <a:p>
            <a:r>
              <a:rPr lang="en-GB" dirty="0" smtClean="0"/>
              <a:t>Talk every day about happy, fun things that have happened during the day</a:t>
            </a:r>
          </a:p>
          <a:p>
            <a:r>
              <a:rPr lang="en-GB" dirty="0" smtClean="0"/>
              <a:t>Do happy, fun things together </a:t>
            </a:r>
            <a:r>
              <a:rPr lang="en-GB" dirty="0" err="1" smtClean="0"/>
              <a:t>eg</a:t>
            </a:r>
            <a:r>
              <a:rPr lang="en-GB" dirty="0" smtClean="0"/>
              <a:t>. Share a meal/ go for a walk and talk/ recycle and feel good about doing something </a:t>
            </a:r>
            <a:r>
              <a:rPr lang="en-GB" dirty="0" smtClean="0"/>
              <a:t>positive</a:t>
            </a:r>
            <a:endParaRPr lang="en-GB" dirty="0" smtClean="0"/>
          </a:p>
          <a:p>
            <a:r>
              <a:rPr lang="en-GB" dirty="0" smtClean="0"/>
              <a:t>Reward your child for these positive things they are able to share with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You on the Tree?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\\bggs-server-3\afranks$\Downloads\blob_emotional_resilience_tree_colour_thumb_e134a91f-9858-4f84-bc0e-f54fb1a955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53923"/>
            <a:ext cx="6624736" cy="521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37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324</TotalTime>
  <Words>499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My Youth Friends</vt:lpstr>
      <vt:lpstr>Developing Social and Emotional Intelligence</vt:lpstr>
      <vt:lpstr>What Does Friends Acronym stand for?</vt:lpstr>
      <vt:lpstr>Structure</vt:lpstr>
      <vt:lpstr>The Friends Programme</vt:lpstr>
      <vt:lpstr>Here is what some of our students have said after taking part in the programme.</vt:lpstr>
      <vt:lpstr>How Can you Help?</vt:lpstr>
      <vt:lpstr>Where Are You on the Tree?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Youth Friends</dc:title>
  <dc:creator>%username%</dc:creator>
  <cp:lastModifiedBy>%username%</cp:lastModifiedBy>
  <cp:revision>14</cp:revision>
  <dcterms:created xsi:type="dcterms:W3CDTF">2017-01-27T11:13:46Z</dcterms:created>
  <dcterms:modified xsi:type="dcterms:W3CDTF">2017-02-17T10:03:28Z</dcterms:modified>
</cp:coreProperties>
</file>